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604000"/>
            <a:chOff x="173" y="66"/>
            <a:chExt cx="5320" cy="4160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811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50" b="1" dirty="0">
                  <a:latin typeface="Times New Roman" pitchFamily="18" charset="0"/>
                </a:rPr>
                <a:t>http://www.reliatech.de / </a:t>
              </a:r>
              <a:r>
                <a:rPr lang="de-DE" sz="1050" b="1" dirty="0" smtClean="0">
                  <a:latin typeface="Times New Roman" pitchFamily="18" charset="0"/>
                </a:rPr>
                <a:t>orders@reliatech.de</a:t>
              </a:r>
              <a:endParaRPr lang="de-DE" sz="105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2885169" y="908274"/>
            <a:ext cx="337367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VEGF121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#300-071S / -071 / -072)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501858" y="5075542"/>
            <a:ext cx="4140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VEGF121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E. coli. 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15% 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923" y="1728959"/>
            <a:ext cx="2242501" cy="3131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24</cp:revision>
  <dcterms:created xsi:type="dcterms:W3CDTF">2011-09-08T13:23:55Z</dcterms:created>
  <dcterms:modified xsi:type="dcterms:W3CDTF">2015-03-20T09:57:16Z</dcterms:modified>
</cp:coreProperties>
</file>